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3B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011680"/>
            <a:ext cx="105156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FFFFFF"/>
                </a:solidFill>
              </a:rPr>
              <a:t>TERRAVEK</a:t>
            </a:r>
          </a:p>
          <a:p>
            <a:r>
              <a:rPr sz="4600" b="1">
                <a:solidFill>
                  <a:srgbClr val="E07A3F"/>
                </a:solidFill>
              </a:rPr>
              <a:t>Terravek Summit 2026 — Programme Overview</a:t>
            </a:r>
          </a:p>
          <a:p>
            <a:r>
              <a:rPr sz="1700">
                <a:solidFill>
                  <a:srgbClr val="B4D3DC"/>
                </a:solidFill>
              </a:rPr>
              <a:t>Session grid, speakers, workshop tracks and venue information for Summit 2026.</a:t>
            </a:r>
          </a:p>
          <a:p>
            <a:r>
              <a:rPr sz="1200">
                <a:solidFill>
                  <a:srgbClr val="8FB6BD"/>
                </a:solidFill>
              </a:rPr>
              <a:t>Joris Veenstra · Marketing Director · Marketing</a:t>
            </a:r>
            <a:br/>
            <a:r>
              <a:t>joris.veenstra@terravek.com · 14 July 2026 · rev 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 b="1">
                <a:solidFill>
                  <a:srgbClr val="0D3B45"/>
                </a:solidFill>
              </a:rPr>
              <a:t>Terravek Summit 2026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/>
              <a:t>22–23 September 2026, Delft Congrescentrum</a:t>
            </a:r>
          </a:p>
          <a:p>
            <a:pPr/>
            <a:r>
              <a:rPr sz="1600"/>
              <a:t>Expected attendance 620, from 30+ countries</a:t>
            </a:r>
          </a:p>
          <a:p>
            <a:pPr/>
            <a:r>
              <a:rPr sz="1600"/>
              <a:t>Registration opened 12 May 2026 — summit.terravek.com</a:t>
            </a:r>
          </a:p>
          <a:p>
            <a:pPr/>
            <a:r>
              <a:rPr sz="1600"/>
              <a:t>Early registration closes 31 July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 b="1">
                <a:solidFill>
                  <a:srgbClr val="0D3B45"/>
                </a:solidFill>
              </a:rPr>
              <a:t>Day 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/>
              <a:t>09:30 Opening keynote — Saskia Bakhuis, Dr. Merijn Vroegh</a:t>
            </a:r>
          </a:p>
          <a:p>
            <a:pPr/>
            <a:r>
              <a:rPr sz="1600"/>
              <a:t>10:45 Platform roadmap — Daan Kruithof</a:t>
            </a:r>
          </a:p>
          <a:p>
            <a:pPr/>
            <a:r>
              <a:rPr sz="1600"/>
              <a:t>13:30 Customer panel: getting EO into asset management systems</a:t>
            </a:r>
          </a:p>
          <a:p>
            <a:pPr/>
            <a:r>
              <a:rPr sz="1600"/>
              <a:t>15:00 Parallel tracks — Platform, Applications, Research</a:t>
            </a:r>
          </a:p>
          <a:p>
            <a:pPr/>
            <a:r>
              <a:rPr sz="1600"/>
              <a:t>17:30 Reception, Het Baken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 b="1">
                <a:solidFill>
                  <a:srgbClr val="0D3B45"/>
                </a:solidFill>
              </a:rPr>
              <a:t>Day two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/>
              <a:t>09:30 Terravek Labs — Dr. Élodie Marchand</a:t>
            </a:r>
          </a:p>
          <a:p>
            <a:pPr/>
            <a:r>
              <a:rPr sz="1600"/>
              <a:t>10:45 Security and trust — Ingrid Halvorsen</a:t>
            </a:r>
          </a:p>
          <a:p>
            <a:pPr/>
            <a:r>
              <a:rPr sz="1600"/>
              <a:t>13:30 ATLAS workshops (doubled capacity after 2025 sell-out)</a:t>
            </a:r>
          </a:p>
          <a:p>
            <a:pPr/>
            <a:r>
              <a:rPr sz="1600"/>
              <a:t>15:30 Roadmap office hours</a:t>
            </a:r>
          </a:p>
          <a:p>
            <a:pPr/>
            <a:r>
              <a:rPr sz="1600"/>
              <a:t>16:30 Close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 b="1">
                <a:solidFill>
                  <a:srgbClr val="0D3B45"/>
                </a:solidFill>
              </a:rPr>
              <a:t>Workshops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/>
              <a:t>ATLAS API fundamentals — hands-on, free sandbox tier</a:t>
            </a:r>
          </a:p>
          <a:p>
            <a:pPr/>
            <a:r>
              <a:rPr sz="1600"/>
              <a:t>Reading a quality report properly</a:t>
            </a:r>
          </a:p>
          <a:p>
            <a:pPr/>
            <a:r>
              <a:rPr sz="1600"/>
              <a:t>GRIDSCAN growth forecasting in practice</a:t>
            </a:r>
          </a:p>
          <a:p>
            <a:pPr/>
            <a:r>
              <a:rPr sz="1600"/>
              <a:t>FIELDKIT deployment planning</a:t>
            </a:r>
          </a:p>
          <a:p>
            <a:pPr/>
            <a:r>
              <a:rPr sz="1600"/>
              <a:t>Terravek Academy certification examinations, no charge to attendees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 b="1">
                <a:solidFill>
                  <a:srgbClr val="0D3B45"/>
                </a:solidFill>
              </a:rPr>
              <a:t>Practical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/>
              <a:t>Venue: Delft Congrescentrum; overflow sessions at Het Baken</a:t>
            </a:r>
          </a:p>
          <a:p>
            <a:pPr/>
            <a:r>
              <a:rPr sz="1600"/>
              <a:t>Nearest station: Delft Campus, 11 minutes on foot</a:t>
            </a:r>
          </a:p>
          <a:p>
            <a:pPr/>
            <a:r>
              <a:rPr sz="1600"/>
              <a:t>Registration and enquiries: summit@terravek.com</a:t>
            </a:r>
          </a:p>
          <a:p>
            <a:pPr/>
            <a:r>
              <a:rPr sz="1600"/>
              <a:t>Press: press@terravek.com — Lotte de Wilde, ext. 4275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15600" cy="228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>
                <a:solidFill>
                  <a:srgbClr val="0D3B45"/>
                </a:solidFill>
              </a:rPr>
              <a:t>Thank you</a:t>
            </a:r>
          </a:p>
          <a:p>
            <a:r>
              <a:rPr sz="1400">
                <a:solidFill>
                  <a:srgbClr val="5A6B75"/>
                </a:solidFill>
              </a:rPr>
              <a:t>Terravek Systems N.V. · Zuidpoortlaan 118, 2628 XK Delft</a:t>
            </a:r>
            <a:br/>
            <a:r>
              <a:t>+31 15 251 8400 · info@terravek.com · terravek.com</a:t>
            </a:r>
            <a:br/>
            <a:r>
              <a:t>Questions: joris.veenstra@terravek.com (ext. 4271)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TVK_Deck_16x9.potx</Template>
  <TotalTime>663</TotalTime>
  <Pages>7</Pages>
  <Words>143</Words>
  <Characters>858</Characters>
  <Application>Microsoft Office PowerPoint</Application>
  <DocSecurity>0</DocSecurity>
  <Lines>11</Lines>
  <Paragraphs>3</Paragraphs>
  <ScaleCrop>false</ScaleCrop>
  <Company>Terravek Systems N.V.</Company>
  <Manager>Ilaria Bonetti</Manager>
  <LinksUpToDate>false</LinksUpToDate>
  <CharactersWithSpaces>1001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Terravek Summit 2026 — Programme Overview</dc:title>
  <dc:subject>Session grid, speakers, workshop tracks and venue information for Summit 2026.</dc:subject>
  <dc:creator>Joris Veenstra</dc:creator>
  <cp:keywords>Terravek; Events; Marketing; rev 2</cp:keywords>
  <dc:description>Owner: Joris Veenstra (joris.veenstra@terravek.com), Marketing. Approved by Ilaria Bonetti. Revision 2.</dc:description>
  <cp:lastModifiedBy>Joris Veenstra</cp:lastModifiedBy>
  <cp:revision>2</cp:revision>
  <dcterms:created xsi:type="dcterms:W3CDTF">2026-07-14T09:42:17Z</dcterms:created>
  <dcterms:modified xsi:type="dcterms:W3CDTF">2026-07-14T16:08:17Z</dcterms:modified>
  <cp:category>Events</cp:category>
</cp:coreProperties>
</file>