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3B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011680"/>
            <a:ext cx="1051560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FFFFFF"/>
                </a:solidFill>
              </a:rPr>
              <a:t>TERRAVEK</a:t>
            </a:r>
          </a:p>
          <a:p>
            <a:r>
              <a:rPr sz="4600" b="1">
                <a:solidFill>
                  <a:srgbClr val="E07A3F"/>
                </a:solidFill>
              </a:rPr>
              <a:t>Terravek Summit 2025 — Opening Keynote</a:t>
            </a:r>
          </a:p>
          <a:p>
            <a:r>
              <a:rPr sz="1700">
                <a:solidFill>
                  <a:srgbClr val="B4D3DC"/>
                </a:solidFill>
              </a:rPr>
              <a:t>The ORBIS 4 announcement deck as delivered, including the on-board inference design rationale.</a:t>
            </a:r>
          </a:p>
          <a:p>
            <a:r>
              <a:rPr sz="1200">
                <a:solidFill>
                  <a:srgbClr val="8FB6BD"/>
                </a:solidFill>
              </a:rPr>
              <a:t>Daan Kruithof · Chief Product Officer · Engineering &amp; Product</a:t>
            </a:r>
            <a:br/>
            <a:r>
              <a:t>daan.kruithof@terravek.com · 23 September 2025 · rev 17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 b="1">
                <a:solidFill>
                  <a:srgbClr val="0D3B45"/>
                </a:solidFill>
              </a:rPr>
              <a:t>Where we were a year ago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/>
              <a:t>Svalgrund had just been commissioned</a:t>
            </a:r>
          </a:p>
          <a:p>
            <a:pPr/>
            <a:r>
              <a:rPr sz="1600"/>
              <a:t>Four applications, four tasking queues, four mental models</a:t>
            </a:r>
          </a:p>
          <a:p>
            <a:pPr/>
            <a:r>
              <a:rPr sz="1600"/>
              <a:t>Customers running two or more products told us the separation had stopped helping</a:t>
            </a:r>
          </a:p>
          <a:p>
            <a:pPr/>
            <a:r>
              <a:rPr sz="1600"/>
              <a:t>On-board inference was a Labs hypothesis with a six-month review coming up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 b="1">
                <a:solidFill>
                  <a:srgbClr val="0D3B45"/>
                </a:solidFill>
              </a:rPr>
              <a:t>ORBIS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/>
              <a:t>On-board screening inference on partner payloads and FIELDKIT nodes</a:t>
            </a:r>
          </a:p>
          <a:p>
            <a:pPr/>
            <a:r>
              <a:rPr sz="1600"/>
              <a:t>Unified tasking fabric — one queue, one delivery pipeline, one quality model</a:t>
            </a:r>
          </a:p>
          <a:p>
            <a:pPr/>
            <a:r>
              <a:rPr sz="1600"/>
              <a:t>Per-cell uncertainty propagation through the change detection chain</a:t>
            </a:r>
          </a:p>
          <a:p>
            <a:pPr/>
            <a:r>
              <a:rPr sz="1600"/>
              <a:t>Model cards published for every on-board model at launch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 b="1">
                <a:solidFill>
                  <a:srgbClr val="0D3B45"/>
                </a:solidFill>
              </a:rPr>
              <a:t>What on-board inference is — and is not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/>
              <a:t>It decides what to keep. It never decides what the answer is.</a:t>
            </a:r>
          </a:p>
          <a:p>
            <a:pPr/>
            <a:r>
              <a:rPr sz="1600"/>
              <a:t>Screening models run at high recall and mediocre precision, deliberately</a:t>
            </a:r>
          </a:p>
          <a:p>
            <a:pPr/>
            <a:r>
              <a:rPr sz="1600"/>
              <a:t>A model that keeps something boring costs bandwidth</a:t>
            </a:r>
          </a:p>
          <a:p>
            <a:pPr/>
            <a:r>
              <a:rPr sz="1600"/>
              <a:t>A model that discards something important costs you your event</a:t>
            </a:r>
          </a:p>
          <a:p>
            <a:pPr/>
            <a:r>
              <a:rPr sz="1600"/>
              <a:t>That distinction is the entire design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 b="1">
                <a:solidFill>
                  <a:srgbClr val="0D3B45"/>
                </a:solidFill>
              </a:rPr>
              <a:t>Consolidation roadmap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/>
              <a:t>GRIDSCAN migrates November 2025</a:t>
            </a:r>
          </a:p>
          <a:p>
            <a:pPr/>
            <a:r>
              <a:rPr sz="1600"/>
              <a:t>TIDEWATCH follows September 2026</a:t>
            </a:r>
          </a:p>
          <a:p>
            <a:pPr/>
            <a:r>
              <a:rPr sz="1600"/>
              <a:t>AGRISENSE early 2027</a:t>
            </a:r>
          </a:p>
          <a:p>
            <a:pPr/>
            <a:r>
              <a:rPr sz="1600"/>
              <a:t>Applications keep their own vocabulary — spans, berths, fields</a:t>
            </a:r>
          </a:p>
          <a:p>
            <a:pPr/>
            <a:r>
              <a:rPr sz="1600"/>
              <a:t>No charge, no forced timeline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 b="1">
                <a:solidFill>
                  <a:srgbClr val="0D3B45"/>
                </a:solidFill>
              </a:rPr>
              <a:t>What we are not doing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/>
              <a:t>Not buying a constellation</a:t>
            </a:r>
          </a:p>
          <a:p>
            <a:pPr/>
            <a:r>
              <a:rPr sz="1600"/>
              <a:t>Not entering defence or intelligence markets</a:t>
            </a:r>
          </a:p>
          <a:p>
            <a:pPr/>
            <a:r>
              <a:rPr sz="1600"/>
              <a:t>Not shortening the ATLAS v2 support window — it ends 12 September 2026 as published</a:t>
            </a:r>
          </a:p>
          <a:p>
            <a:pPr/>
            <a:r>
              <a:rPr sz="1600"/>
              <a:t>Not growing faster than we can hold the engineering-to-sales ratio above 2:1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 b="1">
                <a:solidFill>
                  <a:srgbClr val="0D3B45"/>
                </a:solidFill>
              </a:rPr>
              <a:t>Ask us anything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/>
              <a:t>Product team is in the exhibition hall all afternoon</a:t>
            </a:r>
          </a:p>
          <a:p>
            <a:pPr/>
            <a:r>
              <a:rPr sz="1600"/>
              <a:t>ATLAS workshop track — we under-provisioned it, sorry; it doubles next year</a:t>
            </a:r>
          </a:p>
          <a:p>
            <a:pPr/>
            <a:r>
              <a:rPr sz="1600"/>
              <a:t>Roadmap office hours, Thursday 14:00, Deltawerken</a:t>
            </a:r>
          </a:p>
          <a:p>
            <a:pPr/>
            <a:r>
              <a:rPr sz="1600"/>
              <a:t>daan.kruithof@terravek.com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15600" cy="228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>
                <a:solidFill>
                  <a:srgbClr val="0D3B45"/>
                </a:solidFill>
              </a:rPr>
              <a:t>Thank you</a:t>
            </a:r>
          </a:p>
          <a:p>
            <a:r>
              <a:rPr sz="1400">
                <a:solidFill>
                  <a:srgbClr val="5A6B75"/>
                </a:solidFill>
              </a:rPr>
              <a:t>Terravek Systems N.V. · Zuidpoortlaan 118, 2628 XK Delft</a:t>
            </a:r>
            <a:br/>
            <a:r>
              <a:t>+31 15 251 8400 · info@terravek.com · terravek.com</a:t>
            </a:r>
            <a:br/>
            <a:r>
              <a:t>Questions: daan.kruithof@terravek.com (ext. 4012)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TVK_Deck_16x9.potx</Template>
  <TotalTime>270</TotalTime>
  <Pages>8</Pages>
  <Words>212</Words>
  <Characters>1272</Characters>
  <Application>Microsoft Office PowerPoint</Application>
  <DocSecurity>0</DocSecurity>
  <Lines>17</Lines>
  <Paragraphs>4</Paragraphs>
  <ScaleCrop>false</ScaleCrop>
  <Company>Terravek Systems N.V.</Company>
  <Manager>Saskia Bakhuis</Manager>
  <LinksUpToDate>false</LinksUpToDate>
  <CharactersWithSpaces>1484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Terravek Summit 2025 — Opening Keynote</dc:title>
  <dc:subject>The ORBIS 4 announcement deck as delivered, including the on-board inference design rationale.</dc:subject>
  <dc:creator>Daan Kruithof</dc:creator>
  <cp:keywords>Terravek; Events; Engineering &amp; Product; rev 17</cp:keywords>
  <dc:description>Owner: Daan Kruithof (daan.kruithof@terravek.com), Engineering &amp; Product. Approved by Saskia Bakhuis. Revision 17.</dc:description>
  <cp:lastModifiedBy>Daan Kruithof</cp:lastModifiedBy>
  <cp:revision>17</cp:revision>
  <dcterms:created xsi:type="dcterms:W3CDTF">2025-09-23T09:42:17Z</dcterms:created>
  <dcterms:modified xsi:type="dcterms:W3CDTF">2025-09-23T16:08:17Z</dcterms:modified>
  <cp:category>Events</cp:category>
</cp:coreProperties>
</file>